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97" r:id="rId5"/>
    <p:sldId id="298" r:id="rId6"/>
    <p:sldId id="258" r:id="rId7"/>
    <p:sldId id="282" r:id="rId8"/>
    <p:sldId id="284" r:id="rId9"/>
    <p:sldId id="294" r:id="rId10"/>
    <p:sldId id="260" r:id="rId11"/>
    <p:sldId id="289" r:id="rId12"/>
    <p:sldId id="264" r:id="rId13"/>
    <p:sldId id="287" r:id="rId14"/>
    <p:sldId id="285" r:id="rId15"/>
    <p:sldId id="265" r:id="rId16"/>
    <p:sldId id="291" r:id="rId17"/>
    <p:sldId id="292" r:id="rId18"/>
    <p:sldId id="293" r:id="rId19"/>
    <p:sldId id="267" r:id="rId20"/>
    <p:sldId id="272" r:id="rId21"/>
    <p:sldId id="274" r:id="rId22"/>
    <p:sldId id="277" r:id="rId23"/>
    <p:sldId id="278" r:id="rId24"/>
    <p:sldId id="279" r:id="rId25"/>
    <p:sldId id="280" r:id="rId26"/>
    <p:sldId id="296" r:id="rId27"/>
    <p:sldId id="275" r:id="rId28"/>
    <p:sldId id="269" r:id="rId29"/>
    <p:sldId id="299" r:id="rId3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A9"/>
    <a:srgbClr val="FFA487"/>
    <a:srgbClr val="1B002D"/>
    <a:srgbClr val="493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8067B-DCA3-46FC-81DB-E6B89F8A772B}" v="72" dt="2021-12-04T14:09:26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Durand Fuentes" userId="c94a033ff936b809" providerId="LiveId" clId="{13B8067B-DCA3-46FC-81DB-E6B89F8A772B}"/>
    <pc:docChg chg="undo custSel addSld delSld modSld sldOrd">
      <pc:chgData name="Gabriel Durand Fuentes" userId="c94a033ff936b809" providerId="LiveId" clId="{13B8067B-DCA3-46FC-81DB-E6B89F8A772B}" dt="2021-12-04T14:11:22.174" v="231" actId="2085"/>
      <pc:docMkLst>
        <pc:docMk/>
      </pc:docMkLst>
      <pc:sldChg chg="addSp delSp modSp mod">
        <pc:chgData name="Gabriel Durand Fuentes" userId="c94a033ff936b809" providerId="LiveId" clId="{13B8067B-DCA3-46FC-81DB-E6B89F8A772B}" dt="2021-12-04T06:41:30.761" v="23" actId="962"/>
        <pc:sldMkLst>
          <pc:docMk/>
          <pc:sldMk cId="597270028" sldId="257"/>
        </pc:sldMkLst>
        <pc:picChg chg="add del mod">
          <ac:chgData name="Gabriel Durand Fuentes" userId="c94a033ff936b809" providerId="LiveId" clId="{13B8067B-DCA3-46FC-81DB-E6B89F8A772B}" dt="2021-12-04T06:23:12.096" v="8" actId="478"/>
          <ac:picMkLst>
            <pc:docMk/>
            <pc:sldMk cId="597270028" sldId="257"/>
            <ac:picMk id="3" creationId="{55A44FE4-7A5F-482F-8551-7E8FB427D54E}"/>
          </ac:picMkLst>
        </pc:picChg>
        <pc:picChg chg="del">
          <ac:chgData name="Gabriel Durand Fuentes" userId="c94a033ff936b809" providerId="LiveId" clId="{13B8067B-DCA3-46FC-81DB-E6B89F8A772B}" dt="2021-12-04T06:22:48.158" v="2" actId="478"/>
          <ac:picMkLst>
            <pc:docMk/>
            <pc:sldMk cId="597270028" sldId="257"/>
            <ac:picMk id="6" creationId="{0D898123-3852-4C0C-B689-D15BE785171E}"/>
          </ac:picMkLst>
        </pc:picChg>
        <pc:picChg chg="add del mod">
          <ac:chgData name="Gabriel Durand Fuentes" userId="c94a033ff936b809" providerId="LiveId" clId="{13B8067B-DCA3-46FC-81DB-E6B89F8A772B}" dt="2021-12-04T06:23:10.077" v="7" actId="478"/>
          <ac:picMkLst>
            <pc:docMk/>
            <pc:sldMk cId="597270028" sldId="257"/>
            <ac:picMk id="7" creationId="{7B09DD7F-8B41-4BEF-97AC-19CCA78A656D}"/>
          </ac:picMkLst>
        </pc:picChg>
        <pc:picChg chg="add del mod">
          <ac:chgData name="Gabriel Durand Fuentes" userId="c94a033ff936b809" providerId="LiveId" clId="{13B8067B-DCA3-46FC-81DB-E6B89F8A772B}" dt="2021-12-04T06:41:18.538" v="20" actId="478"/>
          <ac:picMkLst>
            <pc:docMk/>
            <pc:sldMk cId="597270028" sldId="257"/>
            <ac:picMk id="9" creationId="{C8575676-87F1-46A7-8D7D-DEF4B9E54A58}"/>
          </ac:picMkLst>
        </pc:picChg>
        <pc:picChg chg="add mod">
          <ac:chgData name="Gabriel Durand Fuentes" userId="c94a033ff936b809" providerId="LiveId" clId="{13B8067B-DCA3-46FC-81DB-E6B89F8A772B}" dt="2021-12-04T06:41:30.761" v="23" actId="962"/>
          <ac:picMkLst>
            <pc:docMk/>
            <pc:sldMk cId="597270028" sldId="257"/>
            <ac:picMk id="11" creationId="{95582AF2-8231-4412-B643-8422F93D4353}"/>
          </ac:picMkLst>
        </pc:picChg>
      </pc:sldChg>
      <pc:sldChg chg="addSp delSp modSp mod">
        <pc:chgData name="Gabriel Durand Fuentes" userId="c94a033ff936b809" providerId="LiveId" clId="{13B8067B-DCA3-46FC-81DB-E6B89F8A772B}" dt="2021-12-04T06:41:37.866" v="25" actId="27614"/>
        <pc:sldMkLst>
          <pc:docMk/>
          <pc:sldMk cId="1781763326" sldId="258"/>
        </pc:sldMkLst>
        <pc:picChg chg="add del mod">
          <ac:chgData name="Gabriel Durand Fuentes" userId="c94a033ff936b809" providerId="LiveId" clId="{13B8067B-DCA3-46FC-81DB-E6B89F8A772B}" dt="2021-12-04T06:41:16.664" v="19" actId="478"/>
          <ac:picMkLst>
            <pc:docMk/>
            <pc:sldMk cId="1781763326" sldId="258"/>
            <ac:picMk id="3" creationId="{B559DD12-72A4-421A-BD40-39FE386D6102}"/>
          </ac:picMkLst>
        </pc:picChg>
        <pc:picChg chg="del">
          <ac:chgData name="Gabriel Durand Fuentes" userId="c94a033ff936b809" providerId="LiveId" clId="{13B8067B-DCA3-46FC-81DB-E6B89F8A772B}" dt="2021-12-04T06:22:50.204" v="3" actId="478"/>
          <ac:picMkLst>
            <pc:docMk/>
            <pc:sldMk cId="1781763326" sldId="258"/>
            <ac:picMk id="6" creationId="{AF15E822-CF0C-4792-B1D8-29DD46C162C2}"/>
          </ac:picMkLst>
        </pc:picChg>
        <pc:picChg chg="add mod">
          <ac:chgData name="Gabriel Durand Fuentes" userId="c94a033ff936b809" providerId="LiveId" clId="{13B8067B-DCA3-46FC-81DB-E6B89F8A772B}" dt="2021-12-04T06:41:37.866" v="25" actId="27614"/>
          <ac:picMkLst>
            <pc:docMk/>
            <pc:sldMk cId="1781763326" sldId="258"/>
            <ac:picMk id="7" creationId="{0B55BA4C-0667-4C1A-9F29-4EB4C04A5733}"/>
          </ac:picMkLst>
        </pc:picChg>
      </pc:sldChg>
      <pc:sldChg chg="del">
        <pc:chgData name="Gabriel Durand Fuentes" userId="c94a033ff936b809" providerId="LiveId" clId="{13B8067B-DCA3-46FC-81DB-E6B89F8A772B}" dt="2021-12-04T06:15:47.669" v="1" actId="47"/>
        <pc:sldMkLst>
          <pc:docMk/>
          <pc:sldMk cId="995795885" sldId="259"/>
        </pc:sldMkLst>
      </pc:sldChg>
      <pc:sldChg chg="addSp delSp modSp mod ord">
        <pc:chgData name="Gabriel Durand Fuentes" userId="c94a033ff936b809" providerId="LiveId" clId="{13B8067B-DCA3-46FC-81DB-E6B89F8A772B}" dt="2021-12-04T09:25:57.310" v="186"/>
        <pc:sldMkLst>
          <pc:docMk/>
          <pc:sldMk cId="3984640409" sldId="260"/>
        </pc:sldMkLst>
        <pc:picChg chg="del">
          <ac:chgData name="Gabriel Durand Fuentes" userId="c94a033ff936b809" providerId="LiveId" clId="{13B8067B-DCA3-46FC-81DB-E6B89F8A772B}" dt="2021-12-04T06:22:52.110" v="4" actId="478"/>
          <ac:picMkLst>
            <pc:docMk/>
            <pc:sldMk cId="3984640409" sldId="260"/>
            <ac:picMk id="3" creationId="{4D31E62B-C100-4F27-9485-488663FD7643}"/>
          </ac:picMkLst>
        </pc:picChg>
        <pc:picChg chg="add del mod">
          <ac:chgData name="Gabriel Durand Fuentes" userId="c94a033ff936b809" providerId="LiveId" clId="{13B8067B-DCA3-46FC-81DB-E6B89F8A772B}" dt="2021-12-04T06:41:14.727" v="18" actId="478"/>
          <ac:picMkLst>
            <pc:docMk/>
            <pc:sldMk cId="3984640409" sldId="260"/>
            <ac:picMk id="5" creationId="{AA62CA4B-8A20-4ED5-9763-BD88D3632DD9}"/>
          </ac:picMkLst>
        </pc:picChg>
        <pc:picChg chg="add del mod">
          <ac:chgData name="Gabriel Durand Fuentes" userId="c94a033ff936b809" providerId="LiveId" clId="{13B8067B-DCA3-46FC-81DB-E6B89F8A772B}" dt="2021-12-04T09:25:40.025" v="181" actId="478"/>
          <ac:picMkLst>
            <pc:docMk/>
            <pc:sldMk cId="3984640409" sldId="260"/>
            <ac:picMk id="7" creationId="{2965D37E-8E6E-423B-9DC9-0B5278BE8606}"/>
          </ac:picMkLst>
        </pc:picChg>
        <pc:picChg chg="add mod">
          <ac:chgData name="Gabriel Durand Fuentes" userId="c94a033ff936b809" providerId="LiveId" clId="{13B8067B-DCA3-46FC-81DB-E6B89F8A772B}" dt="2021-12-04T09:25:57.310" v="186"/>
          <ac:picMkLst>
            <pc:docMk/>
            <pc:sldMk cId="3984640409" sldId="260"/>
            <ac:picMk id="8" creationId="{54B25ED4-69F6-41BD-B649-5477B7F54351}"/>
          </ac:picMkLst>
        </pc:picChg>
      </pc:sldChg>
      <pc:sldChg chg="addSp delSp modSp mod ord delAnim modAnim">
        <pc:chgData name="Gabriel Durand Fuentes" userId="c94a033ff936b809" providerId="LiveId" clId="{13B8067B-DCA3-46FC-81DB-E6B89F8A772B}" dt="2021-12-04T08:19:37.322" v="152" actId="27614"/>
        <pc:sldMkLst>
          <pc:docMk/>
          <pc:sldMk cId="2428243399" sldId="263"/>
        </pc:sldMkLst>
        <pc:spChg chg="del">
          <ac:chgData name="Gabriel Durand Fuentes" userId="c94a033ff936b809" providerId="LiveId" clId="{13B8067B-DCA3-46FC-81DB-E6B89F8A772B}" dt="2021-12-04T06:44:40.695" v="47" actId="478"/>
          <ac:spMkLst>
            <pc:docMk/>
            <pc:sldMk cId="2428243399" sldId="263"/>
            <ac:spMk id="2" creationId="{15952C55-CF93-46EA-8703-12F0CBC1938B}"/>
          </ac:spMkLst>
        </pc:spChg>
        <pc:spChg chg="mod">
          <ac:chgData name="Gabriel Durand Fuentes" userId="c94a033ff936b809" providerId="LiveId" clId="{13B8067B-DCA3-46FC-81DB-E6B89F8A772B}" dt="2021-12-04T06:49:44.703" v="50" actId="962"/>
          <ac:spMkLst>
            <pc:docMk/>
            <pc:sldMk cId="2428243399" sldId="263"/>
            <ac:spMk id="4" creationId="{9E2DD63E-4821-41E7-B8C1-70CED952E548}"/>
          </ac:spMkLst>
        </pc:spChg>
        <pc:picChg chg="add del mod">
          <ac:chgData name="Gabriel Durand Fuentes" userId="c94a033ff936b809" providerId="LiveId" clId="{13B8067B-DCA3-46FC-81DB-E6B89F8A772B}" dt="2021-12-04T06:50:17.071" v="51" actId="478"/>
          <ac:picMkLst>
            <pc:docMk/>
            <pc:sldMk cId="2428243399" sldId="263"/>
            <ac:picMk id="5" creationId="{97026124-9D3A-451C-B812-CF047C688F81}"/>
          </ac:picMkLst>
        </pc:picChg>
        <pc:picChg chg="add del mod">
          <ac:chgData name="Gabriel Durand Fuentes" userId="c94a033ff936b809" providerId="LiveId" clId="{13B8067B-DCA3-46FC-81DB-E6B89F8A772B}" dt="2021-12-04T08:05:10.322" v="141" actId="478"/>
          <ac:picMkLst>
            <pc:docMk/>
            <pc:sldMk cId="2428243399" sldId="263"/>
            <ac:picMk id="6" creationId="{BACEEA23-1577-49DA-84F7-C9EAD417F1BE}"/>
          </ac:picMkLst>
        </pc:picChg>
        <pc:picChg chg="add mod">
          <ac:chgData name="Gabriel Durand Fuentes" userId="c94a033ff936b809" providerId="LiveId" clId="{13B8067B-DCA3-46FC-81DB-E6B89F8A772B}" dt="2021-12-04T08:19:37.322" v="152" actId="27614"/>
          <ac:picMkLst>
            <pc:docMk/>
            <pc:sldMk cId="2428243399" sldId="263"/>
            <ac:picMk id="8" creationId="{8655515C-FE01-44A1-9307-D4BDD8733574}"/>
          </ac:picMkLst>
        </pc:picChg>
      </pc:sldChg>
      <pc:sldChg chg="addSp delSp modSp mod ord">
        <pc:chgData name="Gabriel Durand Fuentes" userId="c94a033ff936b809" providerId="LiveId" clId="{13B8067B-DCA3-46FC-81DB-E6B89F8A772B}" dt="2021-12-04T09:26:06.686" v="189" actId="27614"/>
        <pc:sldMkLst>
          <pc:docMk/>
          <pc:sldMk cId="3560581297" sldId="264"/>
        </pc:sldMkLst>
        <pc:picChg chg="add del mod">
          <ac:chgData name="Gabriel Durand Fuentes" userId="c94a033ff936b809" providerId="LiveId" clId="{13B8067B-DCA3-46FC-81DB-E6B89F8A772B}" dt="2021-12-04T09:25:41.806" v="182" actId="478"/>
          <ac:picMkLst>
            <pc:docMk/>
            <pc:sldMk cId="3560581297" sldId="264"/>
            <ac:picMk id="3" creationId="{8E994620-F15D-42F2-AAE4-AF1627811F6A}"/>
          </ac:picMkLst>
        </pc:picChg>
        <pc:picChg chg="del">
          <ac:chgData name="Gabriel Durand Fuentes" userId="c94a033ff936b809" providerId="LiveId" clId="{13B8067B-DCA3-46FC-81DB-E6B89F8A772B}" dt="2021-12-04T06:41:12.306" v="17" actId="478"/>
          <ac:picMkLst>
            <pc:docMk/>
            <pc:sldMk cId="3560581297" sldId="264"/>
            <ac:picMk id="6" creationId="{C6F82489-979D-4BAC-9E67-D6C80BBDCE14}"/>
          </ac:picMkLst>
        </pc:picChg>
        <pc:picChg chg="add del mod">
          <ac:chgData name="Gabriel Durand Fuentes" userId="c94a033ff936b809" providerId="LiveId" clId="{13B8067B-DCA3-46FC-81DB-E6B89F8A772B}" dt="2021-12-04T09:25:59.288" v="187" actId="478"/>
          <ac:picMkLst>
            <pc:docMk/>
            <pc:sldMk cId="3560581297" sldId="264"/>
            <ac:picMk id="7" creationId="{B3970F11-9C12-4790-B03B-0D1A21599827}"/>
          </ac:picMkLst>
        </pc:picChg>
        <pc:picChg chg="add mod">
          <ac:chgData name="Gabriel Durand Fuentes" userId="c94a033ff936b809" providerId="LiveId" clId="{13B8067B-DCA3-46FC-81DB-E6B89F8A772B}" dt="2021-12-04T09:26:06.686" v="189" actId="27614"/>
          <ac:picMkLst>
            <pc:docMk/>
            <pc:sldMk cId="3560581297" sldId="264"/>
            <ac:picMk id="9" creationId="{A995E8F2-24FA-4DCD-8820-92734DABA8FF}"/>
          </ac:picMkLst>
        </pc:picChg>
      </pc:sldChg>
      <pc:sldChg chg="addSp delSp modSp mod">
        <pc:chgData name="Gabriel Durand Fuentes" userId="c94a033ff936b809" providerId="LiveId" clId="{13B8067B-DCA3-46FC-81DB-E6B89F8A772B}" dt="2021-12-04T06:41:55.673" v="31" actId="27614"/>
        <pc:sldMkLst>
          <pc:docMk/>
          <pc:sldMk cId="3177390147" sldId="265"/>
        </pc:sldMkLst>
        <pc:picChg chg="del">
          <ac:chgData name="Gabriel Durand Fuentes" userId="c94a033ff936b809" providerId="LiveId" clId="{13B8067B-DCA3-46FC-81DB-E6B89F8A772B}" dt="2021-12-04T06:41:10.603" v="16" actId="478"/>
          <ac:picMkLst>
            <pc:docMk/>
            <pc:sldMk cId="3177390147" sldId="265"/>
            <ac:picMk id="3" creationId="{166A94FA-7DCF-4205-9757-F0B65ADEB5C7}"/>
          </ac:picMkLst>
        </pc:picChg>
        <pc:picChg chg="add mod">
          <ac:chgData name="Gabriel Durand Fuentes" userId="c94a033ff936b809" providerId="LiveId" clId="{13B8067B-DCA3-46FC-81DB-E6B89F8A772B}" dt="2021-12-04T06:41:55.673" v="31" actId="27614"/>
          <ac:picMkLst>
            <pc:docMk/>
            <pc:sldMk cId="3177390147" sldId="265"/>
            <ac:picMk id="5" creationId="{EA128EAD-EB6B-444E-8BF7-09A44BA401DA}"/>
          </ac:picMkLst>
        </pc:picChg>
      </pc:sldChg>
      <pc:sldChg chg="del">
        <pc:chgData name="Gabriel Durand Fuentes" userId="c94a033ff936b809" providerId="LiveId" clId="{13B8067B-DCA3-46FC-81DB-E6B89F8A772B}" dt="2021-12-04T05:55:50.313" v="0" actId="47"/>
        <pc:sldMkLst>
          <pc:docMk/>
          <pc:sldMk cId="1448651444" sldId="266"/>
        </pc:sldMkLst>
      </pc:sldChg>
      <pc:sldChg chg="addSp delSp modSp mod">
        <pc:chgData name="Gabriel Durand Fuentes" userId="c94a033ff936b809" providerId="LiveId" clId="{13B8067B-DCA3-46FC-81DB-E6B89F8A772B}" dt="2021-12-04T06:42:02.234" v="34" actId="962"/>
        <pc:sldMkLst>
          <pc:docMk/>
          <pc:sldMk cId="3008849411" sldId="267"/>
        </pc:sldMkLst>
        <pc:picChg chg="add mod">
          <ac:chgData name="Gabriel Durand Fuentes" userId="c94a033ff936b809" providerId="LiveId" clId="{13B8067B-DCA3-46FC-81DB-E6B89F8A772B}" dt="2021-12-04T06:42:02.234" v="34" actId="962"/>
          <ac:picMkLst>
            <pc:docMk/>
            <pc:sldMk cId="3008849411" sldId="267"/>
            <ac:picMk id="3" creationId="{3724F4B4-185B-419D-A013-004CF1AA9710}"/>
          </ac:picMkLst>
        </pc:picChg>
        <pc:picChg chg="del">
          <ac:chgData name="Gabriel Durand Fuentes" userId="c94a033ff936b809" providerId="LiveId" clId="{13B8067B-DCA3-46FC-81DB-E6B89F8A772B}" dt="2021-12-04T06:41:08.073" v="15" actId="478"/>
          <ac:picMkLst>
            <pc:docMk/>
            <pc:sldMk cId="3008849411" sldId="267"/>
            <ac:picMk id="5" creationId="{6CE14112-B97E-4E5C-8C5C-2DFFE793B9B3}"/>
          </ac:picMkLst>
        </pc:picChg>
      </pc:sldChg>
      <pc:sldChg chg="addSp delSp modSp add del mod">
        <pc:chgData name="Gabriel Durand Fuentes" userId="c94a033ff936b809" providerId="LiveId" clId="{13B8067B-DCA3-46FC-81DB-E6B89F8A772B}" dt="2021-12-04T06:43:46.591" v="44" actId="47"/>
        <pc:sldMkLst>
          <pc:docMk/>
          <pc:sldMk cId="3770349397" sldId="268"/>
        </pc:sldMkLst>
        <pc:picChg chg="del">
          <ac:chgData name="Gabriel Durand Fuentes" userId="c94a033ff936b809" providerId="LiveId" clId="{13B8067B-DCA3-46FC-81DB-E6B89F8A772B}" dt="2021-12-04T06:42:10.567" v="37" actId="478"/>
          <ac:picMkLst>
            <pc:docMk/>
            <pc:sldMk cId="3770349397" sldId="268"/>
            <ac:picMk id="3" creationId="{3724F4B4-185B-419D-A013-004CF1AA9710}"/>
          </ac:picMkLst>
        </pc:picChg>
        <pc:picChg chg="add mod">
          <ac:chgData name="Gabriel Durand Fuentes" userId="c94a033ff936b809" providerId="LiveId" clId="{13B8067B-DCA3-46FC-81DB-E6B89F8A772B}" dt="2021-12-04T06:42:20.914" v="40" actId="27614"/>
          <ac:picMkLst>
            <pc:docMk/>
            <pc:sldMk cId="3770349397" sldId="268"/>
            <ac:picMk id="5" creationId="{03B74DC5-B814-440A-B3E8-2D4F24E9C54F}"/>
          </ac:picMkLst>
        </pc:picChg>
      </pc:sldChg>
      <pc:sldChg chg="addSp delSp modSp add mod">
        <pc:chgData name="Gabriel Durand Fuentes" userId="c94a033ff936b809" providerId="LiveId" clId="{13B8067B-DCA3-46FC-81DB-E6B89F8A772B}" dt="2021-12-04T08:02:24.164" v="136" actId="207"/>
        <pc:sldMkLst>
          <pc:docMk/>
          <pc:sldMk cId="459052082" sldId="269"/>
        </pc:sldMkLst>
        <pc:spChg chg="mod">
          <ac:chgData name="Gabriel Durand Fuentes" userId="c94a033ff936b809" providerId="LiveId" clId="{13B8067B-DCA3-46FC-81DB-E6B89F8A772B}" dt="2021-12-04T08:02:24.164" v="136" actId="207"/>
          <ac:spMkLst>
            <pc:docMk/>
            <pc:sldMk cId="459052082" sldId="269"/>
            <ac:spMk id="4" creationId="{9E2DD63E-4821-41E7-B8C1-70CED952E548}"/>
          </ac:spMkLst>
        </pc:spChg>
        <pc:picChg chg="del">
          <ac:chgData name="Gabriel Durand Fuentes" userId="c94a033ff936b809" providerId="LiveId" clId="{13B8067B-DCA3-46FC-81DB-E6B89F8A772B}" dt="2021-12-04T06:42:12.488" v="38" actId="478"/>
          <ac:picMkLst>
            <pc:docMk/>
            <pc:sldMk cId="459052082" sldId="269"/>
            <ac:picMk id="3" creationId="{3724F4B4-185B-419D-A013-004CF1AA9710}"/>
          </ac:picMkLst>
        </pc:picChg>
        <pc:picChg chg="add mod">
          <ac:chgData name="Gabriel Durand Fuentes" userId="c94a033ff936b809" providerId="LiveId" clId="{13B8067B-DCA3-46FC-81DB-E6B89F8A772B}" dt="2021-12-04T06:42:24.341" v="43" actId="962"/>
          <ac:picMkLst>
            <pc:docMk/>
            <pc:sldMk cId="459052082" sldId="269"/>
            <ac:picMk id="5" creationId="{C4FD5145-1698-45AF-AACC-14FBC82EAB1A}"/>
          </ac:picMkLst>
        </pc:picChg>
      </pc:sldChg>
      <pc:sldChg chg="new del">
        <pc:chgData name="Gabriel Durand Fuentes" userId="c94a033ff936b809" providerId="LiveId" clId="{13B8067B-DCA3-46FC-81DB-E6B89F8A772B}" dt="2021-12-04T06:54:48.841" v="54" actId="47"/>
        <pc:sldMkLst>
          <pc:docMk/>
          <pc:sldMk cId="1766145783" sldId="270"/>
        </pc:sldMkLst>
      </pc:sldChg>
      <pc:sldChg chg="add del">
        <pc:chgData name="Gabriel Durand Fuentes" userId="c94a033ff936b809" providerId="LiveId" clId="{13B8067B-DCA3-46FC-81DB-E6B89F8A772B}" dt="2021-12-04T06:54:55.867" v="56" actId="47"/>
        <pc:sldMkLst>
          <pc:docMk/>
          <pc:sldMk cId="1637247461" sldId="271"/>
        </pc:sldMkLst>
      </pc:sldChg>
      <pc:sldChg chg="addSp modSp add mod">
        <pc:chgData name="Gabriel Durand Fuentes" userId="c94a033ff936b809" providerId="LiveId" clId="{13B8067B-DCA3-46FC-81DB-E6B89F8A772B}" dt="2021-12-04T06:55:52.827" v="64" actId="27614"/>
        <pc:sldMkLst>
          <pc:docMk/>
          <pc:sldMk cId="1044154561" sldId="272"/>
        </pc:sldMkLst>
        <pc:picChg chg="add mod">
          <ac:chgData name="Gabriel Durand Fuentes" userId="c94a033ff936b809" providerId="LiveId" clId="{13B8067B-DCA3-46FC-81DB-E6B89F8A772B}" dt="2021-12-04T06:55:52.827" v="64" actId="27614"/>
          <ac:picMkLst>
            <pc:docMk/>
            <pc:sldMk cId="1044154561" sldId="272"/>
            <ac:picMk id="3" creationId="{BF324901-4172-40D3-9B07-57178607377D}"/>
          </ac:picMkLst>
        </pc:picChg>
      </pc:sldChg>
      <pc:sldChg chg="new del">
        <pc:chgData name="Gabriel Durand Fuentes" userId="c94a033ff936b809" providerId="LiveId" clId="{13B8067B-DCA3-46FC-81DB-E6B89F8A772B}" dt="2021-12-04T06:55:03.078" v="60" actId="47"/>
        <pc:sldMkLst>
          <pc:docMk/>
          <pc:sldMk cId="1398444280" sldId="273"/>
        </pc:sldMkLst>
      </pc:sldChg>
      <pc:sldChg chg="addSp modSp add mod">
        <pc:chgData name="Gabriel Durand Fuentes" userId="c94a033ff936b809" providerId="LiveId" clId="{13B8067B-DCA3-46FC-81DB-E6B89F8A772B}" dt="2021-12-04T07:04:12.518" v="67" actId="962"/>
        <pc:sldMkLst>
          <pc:docMk/>
          <pc:sldMk cId="790818462" sldId="274"/>
        </pc:sldMkLst>
        <pc:picChg chg="add mod">
          <ac:chgData name="Gabriel Durand Fuentes" userId="c94a033ff936b809" providerId="LiveId" clId="{13B8067B-DCA3-46FC-81DB-E6B89F8A772B}" dt="2021-12-04T07:04:12.518" v="67" actId="962"/>
          <ac:picMkLst>
            <pc:docMk/>
            <pc:sldMk cId="790818462" sldId="274"/>
            <ac:picMk id="3" creationId="{38439690-2B9E-44EF-932A-4D6A57D9D71D}"/>
          </ac:picMkLst>
        </pc:picChg>
      </pc:sldChg>
      <pc:sldChg chg="addSp modSp add mod">
        <pc:chgData name="Gabriel Durand Fuentes" userId="c94a033ff936b809" providerId="LiveId" clId="{13B8067B-DCA3-46FC-81DB-E6B89F8A772B}" dt="2021-12-04T06:55:22.168" v="62" actId="27614"/>
        <pc:sldMkLst>
          <pc:docMk/>
          <pc:sldMk cId="2186425932" sldId="275"/>
        </pc:sldMkLst>
        <pc:picChg chg="add mod">
          <ac:chgData name="Gabriel Durand Fuentes" userId="c94a033ff936b809" providerId="LiveId" clId="{13B8067B-DCA3-46FC-81DB-E6B89F8A772B}" dt="2021-12-04T06:55:22.168" v="62" actId="27614"/>
          <ac:picMkLst>
            <pc:docMk/>
            <pc:sldMk cId="2186425932" sldId="275"/>
            <ac:picMk id="3" creationId="{D4148523-9508-4377-BBC4-73554B3694D3}"/>
          </ac:picMkLst>
        </pc:picChg>
      </pc:sldChg>
      <pc:sldChg chg="new del">
        <pc:chgData name="Gabriel Durand Fuentes" userId="c94a033ff936b809" providerId="LiveId" clId="{13B8067B-DCA3-46FC-81DB-E6B89F8A772B}" dt="2021-12-04T07:04:44.387" v="70" actId="47"/>
        <pc:sldMkLst>
          <pc:docMk/>
          <pc:sldMk cId="844771074" sldId="276"/>
        </pc:sldMkLst>
      </pc:sldChg>
      <pc:sldChg chg="addSp delSp modSp add mod">
        <pc:chgData name="Gabriel Durand Fuentes" userId="c94a033ff936b809" providerId="LiveId" clId="{13B8067B-DCA3-46FC-81DB-E6B89F8A772B}" dt="2021-12-04T07:44:21.218" v="126" actId="14100"/>
        <pc:sldMkLst>
          <pc:docMk/>
          <pc:sldMk cId="1961824556" sldId="277"/>
        </pc:sldMkLst>
        <pc:picChg chg="del">
          <ac:chgData name="Gabriel Durand Fuentes" userId="c94a033ff936b809" providerId="LiveId" clId="{13B8067B-DCA3-46FC-81DB-E6B89F8A772B}" dt="2021-12-04T07:04:46.466" v="71" actId="478"/>
          <ac:picMkLst>
            <pc:docMk/>
            <pc:sldMk cId="1961824556" sldId="277"/>
            <ac:picMk id="3" creationId="{38439690-2B9E-44EF-932A-4D6A57D9D71D}"/>
          </ac:picMkLst>
        </pc:picChg>
        <pc:picChg chg="add mod">
          <ac:chgData name="Gabriel Durand Fuentes" userId="c94a033ff936b809" providerId="LiveId" clId="{13B8067B-DCA3-46FC-81DB-E6B89F8A772B}" dt="2021-12-04T07:16:31.890" v="74" actId="962"/>
          <ac:picMkLst>
            <pc:docMk/>
            <pc:sldMk cId="1961824556" sldId="277"/>
            <ac:picMk id="5" creationId="{C4DE2B89-1BF1-4746-B8D1-A2C9474F7D06}"/>
          </ac:picMkLst>
        </pc:picChg>
        <pc:picChg chg="add mod modCrop">
          <ac:chgData name="Gabriel Durand Fuentes" userId="c94a033ff936b809" providerId="LiveId" clId="{13B8067B-DCA3-46FC-81DB-E6B89F8A772B}" dt="2021-12-04T07:44:21.218" v="126" actId="14100"/>
          <ac:picMkLst>
            <pc:docMk/>
            <pc:sldMk cId="1961824556" sldId="277"/>
            <ac:picMk id="6" creationId="{010B4424-0CA6-43E7-B917-33021458ABB0}"/>
          </ac:picMkLst>
        </pc:picChg>
      </pc:sldChg>
      <pc:sldChg chg="addSp delSp modSp add mod">
        <pc:chgData name="Gabriel Durand Fuentes" userId="c94a033ff936b809" providerId="LiveId" clId="{13B8067B-DCA3-46FC-81DB-E6B89F8A772B}" dt="2021-12-04T07:22:20.691" v="84" actId="27614"/>
        <pc:sldMkLst>
          <pc:docMk/>
          <pc:sldMk cId="378541579" sldId="278"/>
        </pc:sldMkLst>
        <pc:picChg chg="add mod">
          <ac:chgData name="Gabriel Durand Fuentes" userId="c94a033ff936b809" providerId="LiveId" clId="{13B8067B-DCA3-46FC-81DB-E6B89F8A772B}" dt="2021-12-04T07:22:20.691" v="84" actId="27614"/>
          <ac:picMkLst>
            <pc:docMk/>
            <pc:sldMk cId="378541579" sldId="278"/>
            <ac:picMk id="3" creationId="{FAF9E608-5202-453A-9C81-0C22895E4376}"/>
          </ac:picMkLst>
        </pc:picChg>
        <pc:picChg chg="del">
          <ac:chgData name="Gabriel Durand Fuentes" userId="c94a033ff936b809" providerId="LiveId" clId="{13B8067B-DCA3-46FC-81DB-E6B89F8A772B}" dt="2021-12-04T07:16:42.457" v="80" actId="478"/>
          <ac:picMkLst>
            <pc:docMk/>
            <pc:sldMk cId="378541579" sldId="278"/>
            <ac:picMk id="5" creationId="{C4DE2B89-1BF1-4746-B8D1-A2C9474F7D06}"/>
          </ac:picMkLst>
        </pc:picChg>
      </pc:sldChg>
      <pc:sldChg chg="new del">
        <pc:chgData name="Gabriel Durand Fuentes" userId="c94a033ff936b809" providerId="LiveId" clId="{13B8067B-DCA3-46FC-81DB-E6B89F8A772B}" dt="2021-12-04T07:16:36.354" v="76" actId="47"/>
        <pc:sldMkLst>
          <pc:docMk/>
          <pc:sldMk cId="3383874238" sldId="278"/>
        </pc:sldMkLst>
      </pc:sldChg>
      <pc:sldChg chg="addSp delSp modSp add mod">
        <pc:chgData name="Gabriel Durand Fuentes" userId="c94a033ff936b809" providerId="LiveId" clId="{13B8067B-DCA3-46FC-81DB-E6B89F8A772B}" dt="2021-12-04T07:22:22.770" v="86" actId="27614"/>
        <pc:sldMkLst>
          <pc:docMk/>
          <pc:sldMk cId="635815356" sldId="279"/>
        </pc:sldMkLst>
        <pc:picChg chg="add mod">
          <ac:chgData name="Gabriel Durand Fuentes" userId="c94a033ff936b809" providerId="LiveId" clId="{13B8067B-DCA3-46FC-81DB-E6B89F8A772B}" dt="2021-12-04T07:22:22.770" v="86" actId="27614"/>
          <ac:picMkLst>
            <pc:docMk/>
            <pc:sldMk cId="635815356" sldId="279"/>
            <ac:picMk id="3" creationId="{DC034409-1E22-472F-974A-29ADAEB81908}"/>
          </ac:picMkLst>
        </pc:picChg>
        <pc:picChg chg="del">
          <ac:chgData name="Gabriel Durand Fuentes" userId="c94a033ff936b809" providerId="LiveId" clId="{13B8067B-DCA3-46FC-81DB-E6B89F8A772B}" dt="2021-12-04T07:16:44.034" v="81" actId="478"/>
          <ac:picMkLst>
            <pc:docMk/>
            <pc:sldMk cId="635815356" sldId="279"/>
            <ac:picMk id="5" creationId="{C4DE2B89-1BF1-4746-B8D1-A2C9474F7D06}"/>
          </ac:picMkLst>
        </pc:picChg>
      </pc:sldChg>
      <pc:sldChg chg="addSp delSp modSp add mod">
        <pc:chgData name="Gabriel Durand Fuentes" userId="c94a033ff936b809" providerId="LiveId" clId="{13B8067B-DCA3-46FC-81DB-E6B89F8A772B}" dt="2021-12-04T07:22:25.770" v="88" actId="27614"/>
        <pc:sldMkLst>
          <pc:docMk/>
          <pc:sldMk cId="33817627" sldId="280"/>
        </pc:sldMkLst>
        <pc:picChg chg="add mod">
          <ac:chgData name="Gabriel Durand Fuentes" userId="c94a033ff936b809" providerId="LiveId" clId="{13B8067B-DCA3-46FC-81DB-E6B89F8A772B}" dt="2021-12-04T07:22:25.770" v="88" actId="27614"/>
          <ac:picMkLst>
            <pc:docMk/>
            <pc:sldMk cId="33817627" sldId="280"/>
            <ac:picMk id="3" creationId="{9C786742-15FA-4422-B3FE-6F7C5385F2D0}"/>
          </ac:picMkLst>
        </pc:picChg>
        <pc:picChg chg="del">
          <ac:chgData name="Gabriel Durand Fuentes" userId="c94a033ff936b809" providerId="LiveId" clId="{13B8067B-DCA3-46FC-81DB-E6B89F8A772B}" dt="2021-12-04T07:16:45.892" v="82" actId="478"/>
          <ac:picMkLst>
            <pc:docMk/>
            <pc:sldMk cId="33817627" sldId="280"/>
            <ac:picMk id="5" creationId="{C4DE2B89-1BF1-4746-B8D1-A2C9474F7D06}"/>
          </ac:picMkLst>
        </pc:picChg>
      </pc:sldChg>
      <pc:sldChg chg="new del">
        <pc:chgData name="Gabriel Durand Fuentes" userId="c94a033ff936b809" providerId="LiveId" clId="{13B8067B-DCA3-46FC-81DB-E6B89F8A772B}" dt="2021-12-04T07:23:06.086" v="94" actId="47"/>
        <pc:sldMkLst>
          <pc:docMk/>
          <pc:sldMk cId="2903177805" sldId="281"/>
        </pc:sldMkLst>
      </pc:sldChg>
      <pc:sldChg chg="addSp modSp add mod">
        <pc:chgData name="Gabriel Durand Fuentes" userId="c94a033ff936b809" providerId="LiveId" clId="{13B8067B-DCA3-46FC-81DB-E6B89F8A772B}" dt="2021-12-04T07:59:14.643" v="129" actId="27614"/>
        <pc:sldMkLst>
          <pc:docMk/>
          <pc:sldMk cId="3705268738" sldId="282"/>
        </pc:sldMkLst>
        <pc:picChg chg="add mod">
          <ac:chgData name="Gabriel Durand Fuentes" userId="c94a033ff936b809" providerId="LiveId" clId="{13B8067B-DCA3-46FC-81DB-E6B89F8A772B}" dt="2021-12-04T07:59:14.643" v="129" actId="27614"/>
          <ac:picMkLst>
            <pc:docMk/>
            <pc:sldMk cId="3705268738" sldId="282"/>
            <ac:picMk id="3" creationId="{A09C3CDE-CADE-41A7-A28C-B022445309E8}"/>
          </ac:picMkLst>
        </pc:picChg>
      </pc:sldChg>
      <pc:sldChg chg="new del">
        <pc:chgData name="Gabriel Durand Fuentes" userId="c94a033ff936b809" providerId="LiveId" clId="{13B8067B-DCA3-46FC-81DB-E6B89F8A772B}" dt="2021-12-04T07:23:03.931" v="93" actId="47"/>
        <pc:sldMkLst>
          <pc:docMk/>
          <pc:sldMk cId="216566564" sldId="283"/>
        </pc:sldMkLst>
      </pc:sldChg>
      <pc:sldChg chg="addSp modSp add mod">
        <pc:chgData name="Gabriel Durand Fuentes" userId="c94a033ff936b809" providerId="LiveId" clId="{13B8067B-DCA3-46FC-81DB-E6B89F8A772B}" dt="2021-12-04T07:59:17.105" v="131" actId="27614"/>
        <pc:sldMkLst>
          <pc:docMk/>
          <pc:sldMk cId="3483450070" sldId="284"/>
        </pc:sldMkLst>
        <pc:picChg chg="add mod">
          <ac:chgData name="Gabriel Durand Fuentes" userId="c94a033ff936b809" providerId="LiveId" clId="{13B8067B-DCA3-46FC-81DB-E6B89F8A772B}" dt="2021-12-04T07:59:17.105" v="131" actId="27614"/>
          <ac:picMkLst>
            <pc:docMk/>
            <pc:sldMk cId="3483450070" sldId="284"/>
            <ac:picMk id="3" creationId="{B7C7BAE2-D999-4CBD-94FB-6EAD877AA231}"/>
          </ac:picMkLst>
        </pc:picChg>
      </pc:sldChg>
      <pc:sldChg chg="addSp delSp modSp add mod">
        <pc:chgData name="Gabriel Durand Fuentes" userId="c94a033ff936b809" providerId="LiveId" clId="{13B8067B-DCA3-46FC-81DB-E6B89F8A772B}" dt="2021-12-04T09:47:02.024" v="210" actId="27614"/>
        <pc:sldMkLst>
          <pc:docMk/>
          <pc:sldMk cId="3127140182" sldId="285"/>
        </pc:sldMkLst>
        <pc:picChg chg="add del mod">
          <ac:chgData name="Gabriel Durand Fuentes" userId="c94a033ff936b809" providerId="LiveId" clId="{13B8067B-DCA3-46FC-81DB-E6B89F8A772B}" dt="2021-12-04T09:46:55.075" v="208" actId="478"/>
          <ac:picMkLst>
            <pc:docMk/>
            <pc:sldMk cId="3127140182" sldId="285"/>
            <ac:picMk id="3" creationId="{5F270E3F-B5E4-4C5A-BC15-E7DCFAC0A486}"/>
          </ac:picMkLst>
        </pc:picChg>
        <pc:picChg chg="add mod">
          <ac:chgData name="Gabriel Durand Fuentes" userId="c94a033ff936b809" providerId="LiveId" clId="{13B8067B-DCA3-46FC-81DB-E6B89F8A772B}" dt="2021-12-04T09:47:02.024" v="210" actId="27614"/>
          <ac:picMkLst>
            <pc:docMk/>
            <pc:sldMk cId="3127140182" sldId="285"/>
            <ac:picMk id="6" creationId="{F9C64050-C16A-4589-9F22-E6D9B83D70AA}"/>
          </ac:picMkLst>
        </pc:picChg>
      </pc:sldChg>
      <pc:sldChg chg="new del">
        <pc:chgData name="Gabriel Durand Fuentes" userId="c94a033ff936b809" providerId="LiveId" clId="{13B8067B-DCA3-46FC-81DB-E6B89F8A772B}" dt="2021-12-04T07:23:17.298" v="98" actId="47"/>
        <pc:sldMkLst>
          <pc:docMk/>
          <pc:sldMk cId="1486545759" sldId="286"/>
        </pc:sldMkLst>
      </pc:sldChg>
      <pc:sldChg chg="addSp modSp add mod ord">
        <pc:chgData name="Gabriel Durand Fuentes" userId="c94a033ff936b809" providerId="LiveId" clId="{13B8067B-DCA3-46FC-81DB-E6B89F8A772B}" dt="2021-12-04T09:37:42.277" v="195" actId="27614"/>
        <pc:sldMkLst>
          <pc:docMk/>
          <pc:sldMk cId="180161218" sldId="287"/>
        </pc:sldMkLst>
        <pc:picChg chg="add mod">
          <ac:chgData name="Gabriel Durand Fuentes" userId="c94a033ff936b809" providerId="LiveId" clId="{13B8067B-DCA3-46FC-81DB-E6B89F8A772B}" dt="2021-12-04T09:37:42.277" v="195" actId="27614"/>
          <ac:picMkLst>
            <pc:docMk/>
            <pc:sldMk cId="180161218" sldId="287"/>
            <ac:picMk id="3" creationId="{28F6651B-08D5-4C4E-A2BC-C33DA26C8315}"/>
          </ac:picMkLst>
        </pc:picChg>
      </pc:sldChg>
      <pc:sldChg chg="new del">
        <pc:chgData name="Gabriel Durand Fuentes" userId="c94a033ff936b809" providerId="LiveId" clId="{13B8067B-DCA3-46FC-81DB-E6B89F8A772B}" dt="2021-12-04T07:23:22.765" v="101" actId="47"/>
        <pc:sldMkLst>
          <pc:docMk/>
          <pc:sldMk cId="939081627" sldId="288"/>
        </pc:sldMkLst>
      </pc:sldChg>
      <pc:sldChg chg="addSp modSp add ord">
        <pc:chgData name="Gabriel Durand Fuentes" userId="c94a033ff936b809" providerId="LiveId" clId="{13B8067B-DCA3-46FC-81DB-E6B89F8A772B}" dt="2021-12-04T09:42:03.551" v="207"/>
        <pc:sldMkLst>
          <pc:docMk/>
          <pc:sldMk cId="1815302804" sldId="289"/>
        </pc:sldMkLst>
        <pc:picChg chg="add mod">
          <ac:chgData name="Gabriel Durand Fuentes" userId="c94a033ff936b809" providerId="LiveId" clId="{13B8067B-DCA3-46FC-81DB-E6B89F8A772B}" dt="2021-12-04T09:42:03.551" v="207"/>
          <ac:picMkLst>
            <pc:docMk/>
            <pc:sldMk cId="1815302804" sldId="289"/>
            <ac:picMk id="3" creationId="{BF5BA476-7C88-44DB-8014-C6543B2A45ED}"/>
          </ac:picMkLst>
        </pc:picChg>
      </pc:sldChg>
      <pc:sldChg chg="new del">
        <pc:chgData name="Gabriel Durand Fuentes" userId="c94a033ff936b809" providerId="LiveId" clId="{13B8067B-DCA3-46FC-81DB-E6B89F8A772B}" dt="2021-12-04T07:23:31.080" v="105" actId="47"/>
        <pc:sldMkLst>
          <pc:docMk/>
          <pc:sldMk cId="2049045960" sldId="290"/>
        </pc:sldMkLst>
      </pc:sldChg>
      <pc:sldChg chg="addSp modSp add mod">
        <pc:chgData name="Gabriel Durand Fuentes" userId="c94a033ff936b809" providerId="LiveId" clId="{13B8067B-DCA3-46FC-81DB-E6B89F8A772B}" dt="2021-12-04T07:28:00.275" v="107" actId="27614"/>
        <pc:sldMkLst>
          <pc:docMk/>
          <pc:sldMk cId="3413213225" sldId="291"/>
        </pc:sldMkLst>
        <pc:picChg chg="add mod">
          <ac:chgData name="Gabriel Durand Fuentes" userId="c94a033ff936b809" providerId="LiveId" clId="{13B8067B-DCA3-46FC-81DB-E6B89F8A772B}" dt="2021-12-04T07:28:00.275" v="107" actId="27614"/>
          <ac:picMkLst>
            <pc:docMk/>
            <pc:sldMk cId="3413213225" sldId="291"/>
            <ac:picMk id="3" creationId="{CC300C27-0CF4-4B2D-8F41-204A8AE53786}"/>
          </ac:picMkLst>
        </pc:picChg>
      </pc:sldChg>
      <pc:sldChg chg="addSp modSp add mod">
        <pc:chgData name="Gabriel Durand Fuentes" userId="c94a033ff936b809" providerId="LiveId" clId="{13B8067B-DCA3-46FC-81DB-E6B89F8A772B}" dt="2021-12-04T07:28:05.713" v="109" actId="27614"/>
        <pc:sldMkLst>
          <pc:docMk/>
          <pc:sldMk cId="2284960260" sldId="292"/>
        </pc:sldMkLst>
        <pc:picChg chg="add mod">
          <ac:chgData name="Gabriel Durand Fuentes" userId="c94a033ff936b809" providerId="LiveId" clId="{13B8067B-DCA3-46FC-81DB-E6B89F8A772B}" dt="2021-12-04T07:28:05.713" v="109" actId="27614"/>
          <ac:picMkLst>
            <pc:docMk/>
            <pc:sldMk cId="2284960260" sldId="292"/>
            <ac:picMk id="3" creationId="{48B54B64-372D-4B07-A52F-59365A1914B4}"/>
          </ac:picMkLst>
        </pc:picChg>
      </pc:sldChg>
      <pc:sldChg chg="addSp modSp add mod">
        <pc:chgData name="Gabriel Durand Fuentes" userId="c94a033ff936b809" providerId="LiveId" clId="{13B8067B-DCA3-46FC-81DB-E6B89F8A772B}" dt="2021-12-04T07:42:00.518" v="115" actId="962"/>
        <pc:sldMkLst>
          <pc:docMk/>
          <pc:sldMk cId="4086639925" sldId="293"/>
        </pc:sldMkLst>
        <pc:picChg chg="add mod">
          <ac:chgData name="Gabriel Durand Fuentes" userId="c94a033ff936b809" providerId="LiveId" clId="{13B8067B-DCA3-46FC-81DB-E6B89F8A772B}" dt="2021-12-04T07:42:00.518" v="115" actId="962"/>
          <ac:picMkLst>
            <pc:docMk/>
            <pc:sldMk cId="4086639925" sldId="293"/>
            <ac:picMk id="3" creationId="{076776E5-1418-4D8B-A879-38FE266E9F61}"/>
          </ac:picMkLst>
        </pc:picChg>
      </pc:sldChg>
      <pc:sldChg chg="new del">
        <pc:chgData name="Gabriel Durand Fuentes" userId="c94a033ff936b809" providerId="LiveId" clId="{13B8067B-DCA3-46FC-81DB-E6B89F8A772B}" dt="2021-12-04T07:28:12.721" v="111" actId="47"/>
        <pc:sldMkLst>
          <pc:docMk/>
          <pc:sldMk cId="4219329607" sldId="293"/>
        </pc:sldMkLst>
      </pc:sldChg>
      <pc:sldChg chg="addSp modSp add mod">
        <pc:chgData name="Gabriel Durand Fuentes" userId="c94a033ff936b809" providerId="LiveId" clId="{13B8067B-DCA3-46FC-81DB-E6B89F8A772B}" dt="2021-12-04T07:59:26.107" v="134" actId="962"/>
        <pc:sldMkLst>
          <pc:docMk/>
          <pc:sldMk cId="2382558565" sldId="294"/>
        </pc:sldMkLst>
        <pc:picChg chg="add mod">
          <ac:chgData name="Gabriel Durand Fuentes" userId="c94a033ff936b809" providerId="LiveId" clId="{13B8067B-DCA3-46FC-81DB-E6B89F8A772B}" dt="2021-12-04T07:59:26.107" v="134" actId="962"/>
          <ac:picMkLst>
            <pc:docMk/>
            <pc:sldMk cId="2382558565" sldId="294"/>
            <ac:picMk id="3" creationId="{6D8A3DD8-89B7-4DAA-95B2-EAC873B74807}"/>
          </ac:picMkLst>
        </pc:picChg>
      </pc:sldChg>
      <pc:sldChg chg="new del">
        <pc:chgData name="Gabriel Durand Fuentes" userId="c94a033ff936b809" providerId="LiveId" clId="{13B8067B-DCA3-46FC-81DB-E6B89F8A772B}" dt="2021-12-04T08:05:29.034" v="144" actId="47"/>
        <pc:sldMkLst>
          <pc:docMk/>
          <pc:sldMk cId="2999496898" sldId="295"/>
        </pc:sldMkLst>
      </pc:sldChg>
      <pc:sldChg chg="addSp delSp modSp add mod delAnim modAnim">
        <pc:chgData name="Gabriel Durand Fuentes" userId="c94a033ff936b809" providerId="LiveId" clId="{13B8067B-DCA3-46FC-81DB-E6B89F8A772B}" dt="2021-12-04T09:09:49.572" v="172" actId="1076"/>
        <pc:sldMkLst>
          <pc:docMk/>
          <pc:sldMk cId="3690055995" sldId="296"/>
        </pc:sldMkLst>
        <pc:picChg chg="del">
          <ac:chgData name="Gabriel Durand Fuentes" userId="c94a033ff936b809" providerId="LiveId" clId="{13B8067B-DCA3-46FC-81DB-E6B89F8A772B}" dt="2021-12-04T08:05:31.596" v="145" actId="478"/>
          <ac:picMkLst>
            <pc:docMk/>
            <pc:sldMk cId="3690055995" sldId="296"/>
            <ac:picMk id="3" creationId="{9C786742-15FA-4422-B3FE-6F7C5385F2D0}"/>
          </ac:picMkLst>
        </pc:picChg>
        <pc:picChg chg="add mod">
          <ac:chgData name="Gabriel Durand Fuentes" userId="c94a033ff936b809" providerId="LiveId" clId="{13B8067B-DCA3-46FC-81DB-E6B89F8A772B}" dt="2021-12-04T08:06:40.578" v="148" actId="962"/>
          <ac:picMkLst>
            <pc:docMk/>
            <pc:sldMk cId="3690055995" sldId="296"/>
            <ac:picMk id="5" creationId="{6FABFDE8-F606-47BB-978A-ECEAED19ADF9}"/>
          </ac:picMkLst>
        </pc:picChg>
        <pc:picChg chg="add del mod">
          <ac:chgData name="Gabriel Durand Fuentes" userId="c94a033ff936b809" providerId="LiveId" clId="{13B8067B-DCA3-46FC-81DB-E6B89F8A772B}" dt="2021-12-04T09:05:57.259" v="163" actId="478"/>
          <ac:picMkLst>
            <pc:docMk/>
            <pc:sldMk cId="3690055995" sldId="296"/>
            <ac:picMk id="6" creationId="{F58D40A4-8D36-420E-90A1-D02DB89D8369}"/>
          </ac:picMkLst>
        </pc:picChg>
        <pc:picChg chg="add mod">
          <ac:chgData name="Gabriel Durand Fuentes" userId="c94a033ff936b809" providerId="LiveId" clId="{13B8067B-DCA3-46FC-81DB-E6B89F8A772B}" dt="2021-12-04T09:09:49.572" v="172" actId="1076"/>
          <ac:picMkLst>
            <pc:docMk/>
            <pc:sldMk cId="3690055995" sldId="296"/>
            <ac:picMk id="7" creationId="{32F3CBBE-4753-4AE7-BBBE-508072188B75}"/>
          </ac:picMkLst>
        </pc:picChg>
      </pc:sldChg>
      <pc:sldChg chg="addSp modSp add mod">
        <pc:chgData name="Gabriel Durand Fuentes" userId="c94a033ff936b809" providerId="LiveId" clId="{13B8067B-DCA3-46FC-81DB-E6B89F8A772B}" dt="2021-12-04T08:34:48.474" v="160" actId="27614"/>
        <pc:sldMkLst>
          <pc:docMk/>
          <pc:sldMk cId="4097163921" sldId="297"/>
        </pc:sldMkLst>
        <pc:picChg chg="add mod">
          <ac:chgData name="Gabriel Durand Fuentes" userId="c94a033ff936b809" providerId="LiveId" clId="{13B8067B-DCA3-46FC-81DB-E6B89F8A772B}" dt="2021-12-04T08:34:48.474" v="160" actId="27614"/>
          <ac:picMkLst>
            <pc:docMk/>
            <pc:sldMk cId="4097163921" sldId="297"/>
            <ac:picMk id="3" creationId="{A7C7202F-E82D-4F5B-9449-7D523FCB2A3C}"/>
          </ac:picMkLst>
        </pc:picChg>
      </pc:sldChg>
      <pc:sldChg chg="addSp delSp modSp add mod">
        <pc:chgData name="Gabriel Durand Fuentes" userId="c94a033ff936b809" providerId="LiveId" clId="{13B8067B-DCA3-46FC-81DB-E6B89F8A772B}" dt="2021-12-04T08:25:59.029" v="158" actId="27614"/>
        <pc:sldMkLst>
          <pc:docMk/>
          <pc:sldMk cId="2807667096" sldId="298"/>
        </pc:sldMkLst>
        <pc:picChg chg="add del mod">
          <ac:chgData name="Gabriel Durand Fuentes" userId="c94a033ff936b809" providerId="LiveId" clId="{13B8067B-DCA3-46FC-81DB-E6B89F8A772B}" dt="2021-12-04T08:25:53.850" v="156" actId="478"/>
          <ac:picMkLst>
            <pc:docMk/>
            <pc:sldMk cId="2807667096" sldId="298"/>
            <ac:picMk id="3" creationId="{8B23F8B0-6245-4060-ADDA-9F57C9236A6A}"/>
          </ac:picMkLst>
        </pc:picChg>
        <pc:picChg chg="add mod">
          <ac:chgData name="Gabriel Durand Fuentes" userId="c94a033ff936b809" providerId="LiveId" clId="{13B8067B-DCA3-46FC-81DB-E6B89F8A772B}" dt="2021-12-04T08:25:59.029" v="158" actId="27614"/>
          <ac:picMkLst>
            <pc:docMk/>
            <pc:sldMk cId="2807667096" sldId="298"/>
            <ac:picMk id="6" creationId="{1E57C2A8-1866-4720-8112-3B7F7529D928}"/>
          </ac:picMkLst>
        </pc:picChg>
      </pc:sldChg>
      <pc:sldChg chg="addSp new del mod">
        <pc:chgData name="Gabriel Durand Fuentes" userId="c94a033ff936b809" providerId="LiveId" clId="{13B8067B-DCA3-46FC-81DB-E6B89F8A772B}" dt="2021-12-04T09:39:58.838" v="199" actId="47"/>
        <pc:sldMkLst>
          <pc:docMk/>
          <pc:sldMk cId="702402741" sldId="299"/>
        </pc:sldMkLst>
        <pc:picChg chg="add">
          <ac:chgData name="Gabriel Durand Fuentes" userId="c94a033ff936b809" providerId="LiveId" clId="{13B8067B-DCA3-46FC-81DB-E6B89F8A772B}" dt="2021-12-04T09:39:40.573" v="197" actId="22"/>
          <ac:picMkLst>
            <pc:docMk/>
            <pc:sldMk cId="702402741" sldId="299"/>
            <ac:picMk id="5" creationId="{0EA823B1-0BF6-47EB-9EC4-4B490A40CC2F}"/>
          </ac:picMkLst>
        </pc:picChg>
        <pc:picChg chg="add">
          <ac:chgData name="Gabriel Durand Fuentes" userId="c94a033ff936b809" providerId="LiveId" clId="{13B8067B-DCA3-46FC-81DB-E6B89F8A772B}" dt="2021-12-04T09:39:42.327" v="198" actId="22"/>
          <ac:picMkLst>
            <pc:docMk/>
            <pc:sldMk cId="702402741" sldId="299"/>
            <ac:picMk id="7" creationId="{270CF393-9599-457E-97CA-B8A796DDF41C}"/>
          </ac:picMkLst>
        </pc:picChg>
      </pc:sldChg>
      <pc:sldChg chg="new del">
        <pc:chgData name="Gabriel Durand Fuentes" userId="c94a033ff936b809" providerId="LiveId" clId="{13B8067B-DCA3-46FC-81DB-E6B89F8A772B}" dt="2021-12-04T14:08:45.688" v="218" actId="47"/>
        <pc:sldMkLst>
          <pc:docMk/>
          <pc:sldMk cId="1004022118" sldId="299"/>
        </pc:sldMkLst>
      </pc:sldChg>
      <pc:sldChg chg="addSp delSp modSp add mod">
        <pc:chgData name="Gabriel Durand Fuentes" userId="c94a033ff936b809" providerId="LiveId" clId="{13B8067B-DCA3-46FC-81DB-E6B89F8A772B}" dt="2021-12-04T14:11:22.174" v="231" actId="2085"/>
        <pc:sldMkLst>
          <pc:docMk/>
          <pc:sldMk cId="1646141319" sldId="299"/>
        </pc:sldMkLst>
        <pc:spChg chg="add mod">
          <ac:chgData name="Gabriel Durand Fuentes" userId="c94a033ff936b809" providerId="LiveId" clId="{13B8067B-DCA3-46FC-81DB-E6B89F8A772B}" dt="2021-12-04T14:11:22.174" v="231" actId="2085"/>
          <ac:spMkLst>
            <pc:docMk/>
            <pc:sldMk cId="1646141319" sldId="299"/>
            <ac:spMk id="2" creationId="{C919A0A2-15C3-47AF-A47E-FE8C52FA2BF9}"/>
          </ac:spMkLst>
        </pc:spChg>
        <pc:picChg chg="del">
          <ac:chgData name="Gabriel Durand Fuentes" userId="c94a033ff936b809" providerId="LiveId" clId="{13B8067B-DCA3-46FC-81DB-E6B89F8A772B}" dt="2021-12-04T14:08:50.800" v="221" actId="478"/>
          <ac:picMkLst>
            <pc:docMk/>
            <pc:sldMk cId="1646141319" sldId="299"/>
            <ac:picMk id="5" creationId="{C4FD5145-1698-45AF-AACC-14FBC82EAB1A}"/>
          </ac:picMkLst>
        </pc:picChg>
      </pc:sldChg>
      <pc:sldChg chg="add del">
        <pc:chgData name="Gabriel Durand Fuentes" userId="c94a033ff936b809" providerId="LiveId" clId="{13B8067B-DCA3-46FC-81DB-E6B89F8A772B}" dt="2021-12-04T14:07:51.173" v="211" actId="47"/>
        <pc:sldMkLst>
          <pc:docMk/>
          <pc:sldMk cId="2072049882" sldId="299"/>
        </pc:sldMkLst>
      </pc:sldChg>
      <pc:sldChg chg="add del">
        <pc:chgData name="Gabriel Durand Fuentes" userId="c94a033ff936b809" providerId="LiveId" clId="{13B8067B-DCA3-46FC-81DB-E6B89F8A772B}" dt="2021-12-04T14:07:53.031" v="212" actId="47"/>
        <pc:sldMkLst>
          <pc:docMk/>
          <pc:sldMk cId="928435980" sldId="300"/>
        </pc:sldMkLst>
      </pc:sldChg>
      <pc:sldChg chg="add del">
        <pc:chgData name="Gabriel Durand Fuentes" userId="c94a033ff936b809" providerId="LiveId" clId="{13B8067B-DCA3-46FC-81DB-E6B89F8A772B}" dt="2021-12-04T14:08:11.957" v="216" actId="47"/>
        <pc:sldMkLst>
          <pc:docMk/>
          <pc:sldMk cId="2955460834" sldId="300"/>
        </pc:sldMkLst>
      </pc:sldChg>
      <pc:sldChg chg="add del">
        <pc:chgData name="Gabriel Durand Fuentes" userId="c94a033ff936b809" providerId="LiveId" clId="{13B8067B-DCA3-46FC-81DB-E6B89F8A772B}" dt="2021-12-04T14:08:45.856" v="219" actId="47"/>
        <pc:sldMkLst>
          <pc:docMk/>
          <pc:sldMk cId="2971327838" sldId="300"/>
        </pc:sldMkLst>
      </pc:sldChg>
      <pc:sldChg chg="addSp delSp modSp add del mod">
        <pc:chgData name="Gabriel Durand Fuentes" userId="c94a033ff936b809" providerId="LiveId" clId="{13B8067B-DCA3-46FC-81DB-E6B89F8A772B}" dt="2021-12-04T14:07:54.228" v="213" actId="47"/>
        <pc:sldMkLst>
          <pc:docMk/>
          <pc:sldMk cId="610384138" sldId="301"/>
        </pc:sldMkLst>
        <pc:picChg chg="add del mod">
          <ac:chgData name="Gabriel Durand Fuentes" userId="c94a033ff936b809" providerId="LiveId" clId="{13B8067B-DCA3-46FC-81DB-E6B89F8A772B}" dt="2021-12-04T09:41:59.730" v="206" actId="478"/>
          <ac:picMkLst>
            <pc:docMk/>
            <pc:sldMk cId="610384138" sldId="301"/>
            <ac:picMk id="3" creationId="{A9B8D355-32DB-4EE0-BAC1-928D34F257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35FAF-A564-48EA-907B-2951B052D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ED99F9-91CF-41FB-A323-11653EE03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5DC2E5-F014-4D21-BA7B-58F68B54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8A9C61-1943-4F0F-9856-161D184D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18329A-FC68-437C-B38D-79136EBD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572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05917-680C-47AE-A8E5-A9BF3C91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C69043-D6B7-4FFC-AEB6-ECD3628F5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B64FBD-EE2D-46BA-AD41-6A72B0E4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95A6A9-ECF9-4443-A98C-ACCA45BE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7E427-9653-4EAA-A982-ED3C7DC8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787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68A6FA-CB8D-434A-83CE-7017509FF8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536089-679E-465D-A906-7751FEB01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55B6CC-BB22-4CC4-9536-43AACEBC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679DC3-21D1-44EE-AB86-AFC43ED8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B86533-7828-4274-A5EF-F7FF4EFF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694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84227-67F7-467B-ABCA-B8DB19B8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E65930-F1C0-4874-9263-BD39D4F1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C244C1-DA0A-4599-BB6E-94198B93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0B38AE-977C-4BF7-B2CA-2C8B5386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843F36-F9B7-4CE0-A326-E3C47F0C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531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0DEB0-2019-4813-98AE-BFBE0B7E0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86A037-D936-44BA-8DF4-3CC890CDB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CB6E70-9C2B-41D0-98E0-866C19C1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F7FC6-D3D1-4CFC-B71A-A66AC161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15EFEE-5F5D-400F-B031-E13D8C78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303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C0165-A58F-4541-A2D9-DEBA729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40951D-EE19-4F08-A0A7-6188B1101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42CF6F-A1B6-4B32-8BC8-5BB01797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20FD66-D994-41DD-AB13-4C0C1B4F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F85606-A8F7-489C-A6AE-D7861F4C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82B92A-448B-4345-A114-C48907B9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7557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91B1D-F19D-44D3-AAAE-B290144E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8ECB1F-297A-4A4D-AEDB-84F428244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7C2E86-3285-4558-839F-B8F1C1463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A0C02E-75AE-4F62-BA71-7342AD0E5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5F1797D-1F2B-4956-84A5-37DBB20A7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D5800B-9A04-4D02-85EA-08F5E489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30957B-7C39-4806-926D-2CF16F1C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B76A687-991F-4D81-ACDE-680B84F9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8116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944D4-7084-4993-A603-68EE240C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17FCE9-713D-40A3-8516-A120AD6E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9E358B-CDFA-4045-B043-A725D6C8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0ED99C-B0D3-49AB-BA65-6EFA15C5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71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262544D-6937-4D7B-911E-900375A5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7F8FE2-FB83-4FC3-8D7E-14FF1FB2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776097-DAED-4197-88F5-336EDC81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329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D4368-42AD-4843-9CAB-1E57192F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E3B2A-32B3-45A7-970C-EA7D4FEC9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5EC819-76EC-4436-9BC9-44CB1EF85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C6AC79-4400-48E6-8947-26194203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FD759C-64A8-4233-982A-2672B9BC3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685A90-EB5B-4D1E-A2E3-333703A7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912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8A85C-282B-425B-8021-90BB2E12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BA78482-D8AD-4561-A02A-68DADE6F2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68D412-CC92-4EA6-BEFA-0FCC64684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40797E-7B60-4E0A-A9F3-8C1E62B8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44F1A2-35DE-4FCA-BBC2-2A2C093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6B0D78-1778-41E5-A12E-34E0DB5D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594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57F31A-AC01-40A6-B159-7B295CBF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497833-F833-4995-9E1C-522182088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C233FC-73C6-40C9-9901-F57C18369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07269-E450-4FEE-B982-B5C29771E289}" type="datetimeFigureOut">
              <a:rPr lang="es-PE" smtClean="0"/>
              <a:t>4/12/2021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17E337-6F67-41CC-B09B-547A543BE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52947B-8DBB-4084-8AA7-FE58A57CF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51348-7AA2-41B0-A079-3882F562E2E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64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9612EA4-930C-4DB7-A20C-BBD6C44CB4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EF7F8BA2-A55F-4003-8D18-85353B0E7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889"/>
            <a:ext cx="12192000" cy="587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5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54B25ED4-69F6-41BD-B649-5477B7F54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4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BF5BA476-7C88-44DB-8014-C6543B2A4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A995E8F2-24FA-4DCD-8820-92734DABA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8F6651B-08D5-4C4E-A2BC-C33DA26C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9C64050-C16A-4589-9F22-E6D9B83D7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4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A128EAD-EB6B-444E-8BF7-09A44BA4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9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CC300C27-0CF4-4B2D-8F41-204A8AE5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3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48B54B64-372D-4B07-A52F-59365A191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60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6776E5-1418-4D8B-A879-38FE266E9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39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724F4B4-185B-419D-A013-004CF1AA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4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95582AF2-8231-4412-B643-8422F93D4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70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BF324901-4172-40D3-9B07-571786073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5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38439690-2B9E-44EF-932A-4D6A57D9D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18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C4DE2B89-1BF1-4746-B8D1-A2C9474F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010B4424-0CA6-43E7-B917-33021458A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t="69661" r="77395" b="24056"/>
          <a:stretch/>
        </p:blipFill>
        <p:spPr>
          <a:xfrm>
            <a:off x="2336800" y="4254501"/>
            <a:ext cx="547328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24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Sitio web, Calendario&#10;&#10;Descripción generada automáticamente con confianza media">
            <a:extLst>
              <a:ext uri="{FF2B5EF4-FFF2-40B4-BE49-F238E27FC236}">
                <a16:creationId xmlns:a16="http://schemas.microsoft.com/office/drawing/2014/main" id="{FAF9E608-5202-453A-9C81-0C22895E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DC034409-1E22-472F-974A-29ADAEB8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15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9C786742-15FA-4422-B3FE-6F7C5385F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6FABFDE8-F606-47BB-978A-ECEAED19A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  <p:pic>
        <p:nvPicPr>
          <p:cNvPr id="7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32F3CBBE-4753-4AE7-BBBE-508072188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997306" y="390818"/>
            <a:ext cx="4197386" cy="76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Texto&#10;&#10;Descripción generada automáticamente con confianza media">
            <a:extLst>
              <a:ext uri="{FF2B5EF4-FFF2-40B4-BE49-F238E27FC236}">
                <a16:creationId xmlns:a16="http://schemas.microsoft.com/office/drawing/2014/main" id="{D4148523-9508-4377-BBC4-73554B369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25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C4FD5145-1698-45AF-AACC-14FBC82E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52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919A0A2-15C3-47AF-A47E-FE8C52FA2BF9}"/>
              </a:ext>
            </a:extLst>
          </p:cNvPr>
          <p:cNvSpPr/>
          <p:nvPr/>
        </p:nvSpPr>
        <p:spPr>
          <a:xfrm>
            <a:off x="4733352" y="2967335"/>
            <a:ext cx="2725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64614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655515C-FE01-44A1-9307-D4BDD873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3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A7C7202F-E82D-4F5B-9449-7D523FCB2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6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1E57C2A8-1866-4720-8112-3B7F7529D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6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3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B55BA4C-0667-4C1A-9F29-4EB4C04A5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6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A09C3CDE-CADE-41A7-A28C-B0224453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6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B7C7BAE2-D999-4CBD-94FB-6EAD877A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5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2DD63E-4821-41E7-B8C1-70CED952E5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C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6D8A3DD8-89B7-4DAA-95B2-EAC873B74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85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</Words>
  <Application>Microsoft Office PowerPoint</Application>
  <PresentationFormat>Panorámica</PresentationFormat>
  <Paragraphs>1</Paragraphs>
  <Slides>29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 Durand Fuentes</dc:creator>
  <cp:lastModifiedBy>Gabriel Durand Fuentes</cp:lastModifiedBy>
  <cp:revision>1</cp:revision>
  <dcterms:created xsi:type="dcterms:W3CDTF">2021-12-03T21:32:32Z</dcterms:created>
  <dcterms:modified xsi:type="dcterms:W3CDTF">2021-12-04T14:11:29Z</dcterms:modified>
</cp:coreProperties>
</file>